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A527-F078-4A2F-AFEF-1C8A49D9211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07613-9BA9-48A7-898E-6086FECD5B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62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307613-9BA9-48A7-898E-6086FECD5B91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912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4D0BE3-626B-5CCA-1CE0-D592085C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D9E267-C244-7457-1A21-E2102211C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601505-8D31-4502-BA02-7E29DFF9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68ACBC-61F7-092C-F0DC-CA58259FC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D72C8E-8FA8-E048-BD58-E69AE4D91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86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0D8320-BDE6-950A-9EB9-7E0512E94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C24F68-6614-A496-AC45-B61BFFE41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3361DF-33E2-EE27-1124-032226F70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2CA008-4295-4516-8E75-E9CBD6CA0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929471-85C7-3AFF-293A-02E57D74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02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59221C0-CF0A-0C4F-3C5A-B253750E5A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CC80CF-2C3B-A187-BEB4-642A9598F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72F84-F282-ACAA-CBB7-2CF9F6527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712347-9503-0290-E3F7-930EFB38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01BB90-C793-AC0C-6AC6-CE7A6E68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72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05B245-21B1-34D3-9054-711231AC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A41C63-F3D5-9D21-2AD3-C8218DEF7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95953E-CA6F-3F21-F5B8-F6C9E80E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943C50-D9D3-30D7-C261-312CFA49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042A1B-A2C8-31C1-FF30-50B3237C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019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F231F-C377-D917-3450-704C80A8B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DDE07C-1687-09DD-F5A8-AF3A60903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A7B426-D17E-4E71-EBD4-E8615045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6032F9-D218-6E17-584E-D34E15D5D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EC971D-5BB3-49E1-8912-FE156D8B7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923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79C5C-CB9C-7E20-E6C8-1DDAC65B6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4F64E2-96EE-A16B-C06C-B90829856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139C7F-64CA-179F-8FEA-D446013FF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8487AA5-90C0-454F-6696-A59DB840B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586009-5C5A-A9BD-99A2-89FB861D8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D0C33F-FE5C-5BF4-76CC-9E1925C38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48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62299-F467-0E73-0C93-744F9D582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E4E8CD-9F5D-0F27-750F-CC23062B9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F95661-2864-9AB3-00DE-5D9548048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80370C6-0036-ACDC-9A1C-5BDCACA6A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D149488-37A8-A2C4-5552-9E341DDD6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74C917E-3260-5668-F0C8-38A5D7AD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518FBE4-C982-BBCE-3F4F-CE94D9A3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D20C08D-5E2E-BD5D-E04B-77D5ED93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32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A767B1-5C0F-E2F2-50D7-354D4EF07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B4B255-B1F3-5C1D-0C3E-E5EF5E8B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C306631-67AB-80DA-9ABD-0DDAE2CD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CA0730E-7D3C-DA7C-32AB-809673401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191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19D12C-B1B5-D937-5430-457AD708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8EB7762-1F14-5671-D4F5-52A45F894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D69CA3-0A55-F738-BD89-6A39F5BD7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46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43B702-0C06-CCDC-07B5-46A8C54D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AB64B0-64A1-6833-B957-1F8895C95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C1B378-9B4C-4416-8F7E-74A67C47A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69BDFA-519C-A3CB-3A81-0B7A87B9D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07A2C5-6424-9D45-E4F0-DAFD98EB8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0E6665-F4CB-8E13-C2B2-86E24631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882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55FD8C-93D2-983E-AA44-5469615CC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2E4B54D-3A51-5786-60A1-A9DA527F5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2C572EB-2739-9DAE-34D8-A7B88767F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3164AC-5288-0725-3F1E-556425593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C229E5-766A-0CEC-9707-B5B5C0F0A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E0708D-4F9A-AC39-8F77-613C04FB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351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939761-C0B7-2689-E5C0-CBD133BA5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424B18-BDC1-493D-53DB-DDA88A0EE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60F541-249B-FC98-685D-AF9BF6B88A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148FA8-F080-4CFA-A6DF-F4629DB28012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2FD123-EC8D-08EF-284E-589EBF79B9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618170-754A-09DA-DB07-1575CC61D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A86DFE-2E31-40C9-97D9-6D5F59EB3B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932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CDB9C65-5985-6092-869F-AA1ECB920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BDED51D-A83B-EE0E-42F4-EBB188727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2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FBA70106-C243-EEC2-EDCE-5B77BC881C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3" name="1 Título">
            <a:extLst>
              <a:ext uri="{FF2B5EF4-FFF2-40B4-BE49-F238E27FC236}">
                <a16:creationId xmlns:a16="http://schemas.microsoft.com/office/drawing/2014/main" id="{AE318E50-8060-E5D5-3622-97EF60912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468" y="2309260"/>
            <a:ext cx="9961764" cy="194421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a-ES" sz="2800" b="1" cap="al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</a:t>
            </a:r>
            <a:r>
              <a:rPr lang="ca-ES" sz="28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CONVOCATÒRIA ALS PARTITS </a:t>
            </a:r>
            <a:br>
              <a:rPr lang="ca-ES" sz="28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a-ES" sz="28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ENTITATS CEEB</a:t>
            </a:r>
            <a:br>
              <a:rPr lang="ca-ES" sz="8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a-ES" sz="1800" b="1" cap="all" dirty="0">
                <a:solidFill>
                  <a:srgbClr val="4472C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AQUEST DOCUMENT ESTÀ SUPEDITAT A CANVIS DEGUTS A MODIFICACIONS QUE ENCARA S’ESTAN FENT A L’APP</a:t>
            </a:r>
            <a:endParaRPr lang="ca-ES" sz="1800" cap="all" dirty="0">
              <a:solidFill>
                <a:srgbClr val="4472C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201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545DF-12DA-D781-2941-38D568B2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8AB8578-8A96-4A14-300A-DD6C76663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EF0EFF4-3E87-EC3F-D9C6-E80284992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A2CEAC8-9F80-5E55-4AAA-07A530113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33AB4465-E450-2E80-E99E-16C693DACB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3180EB-E7BE-6336-D2DB-0788BCB01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225" y="635993"/>
            <a:ext cx="5167486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LLICÈNCIES ACTUALS A L’EQUIP</a:t>
            </a:r>
            <a:endParaRPr lang="ca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B6EFAA-B134-CF28-9BA1-56D0B50DF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36" y="2206677"/>
            <a:ext cx="5911853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aquesta pantalla es poden veure totes les llicències actuals de l’equip. També es poden veure jugadores/es d’una mateixa categoria i diferent equip, i d’una i dues categories inferiors. 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 i que es puguin veure les llicències d’un equip de la mateixa categoria, no es poden convocar si aquest equip és d’un grup superior. </a:t>
            </a:r>
          </a:p>
        </p:txBody>
      </p:sp>
      <p:pic>
        <p:nvPicPr>
          <p:cNvPr id="4" name="Imagen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F770A5B7-F36E-1657-4749-45DEBFA198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4" b="7052"/>
          <a:stretch/>
        </p:blipFill>
        <p:spPr>
          <a:xfrm>
            <a:off x="946596" y="540922"/>
            <a:ext cx="2835025" cy="522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5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7309F-EFAF-746F-6077-50F8E9315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8B676B8-4A6D-80AE-EF2E-C5326DFF8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22121A3-2287-DF75-4D69-C6E0E12EB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50F7DBC-7646-8336-64EA-C8C760390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1CA91424-382B-1EA1-7D6C-621C7AEEE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E87822-A4DF-5730-AD77-8FF309298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643" y="423896"/>
            <a:ext cx="5095478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ACTA DEL PARTIT</a:t>
            </a:r>
            <a:endParaRPr lang="ca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268D6E-4FE5-A3F2-C6FB-AD0F063B7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642" y="1771826"/>
            <a:ext cx="5399325" cy="435133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70000"/>
              </a:lnSpc>
              <a:spcAft>
                <a:spcPts val="800"/>
              </a:spcAft>
              <a:buNone/>
            </a:pPr>
            <a:r>
              <a:rPr lang="ca-ES" sz="3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es lliuren còpies dels actes dels partits. Es pot demanar al Tutor/a de Joc que us deixi fer una foto.</a:t>
            </a:r>
          </a:p>
          <a:p>
            <a:pPr marL="0" indent="0" algn="just">
              <a:lnSpc>
                <a:spcPct val="170000"/>
              </a:lnSpc>
              <a:spcAft>
                <a:spcPts val="800"/>
              </a:spcAft>
              <a:buNone/>
            </a:pPr>
            <a:r>
              <a:rPr lang="ca-ES" sz="33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document oficial el trobareu penjat a l’aplicació del CEEB a l’apartat </a:t>
            </a:r>
            <a:r>
              <a:rPr lang="ca-ES" sz="33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PARTITS (Competició-Partits-Accions-Exportar adjunts). </a:t>
            </a:r>
            <a:r>
              <a:rPr lang="ca-ES" sz="33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el cas que hi hagi un full d’observacions o de pluja també els trobareu en aquest apartat.</a:t>
            </a:r>
            <a:endParaRPr lang="ca-ES" sz="33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E1C0E7-EDEF-4BED-4A6F-381547934282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17681"/>
          <a:stretch/>
        </p:blipFill>
        <p:spPr bwMode="auto">
          <a:xfrm>
            <a:off x="790515" y="781878"/>
            <a:ext cx="3050613" cy="4903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925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194D1-E469-EF54-0222-C325046FF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63770E-80C7-8535-1F24-0A7D8108C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860E7A-EFBB-9982-9F73-B332E4C76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24ECE67-37F4-C125-DEBC-4CEBA8B9B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27495B41-3453-5A10-D8C1-0CC4F7E291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3DCB975E-5AFB-0B6A-68A6-8F3C27CE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49" y="2767124"/>
            <a:ext cx="7886700" cy="12433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a-ES" sz="2800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GRÀCIES PER LA VOSTRA ATENCIÓ</a:t>
            </a:r>
            <a:endParaRPr lang="ca-E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6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DFA9-8475-8C33-4C0B-FED8CE863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B767B29-252E-D0C4-78C7-B11E152A9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0794E9A-6298-FB70-9F8E-AC7F92A18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F776B-D95C-05A6-0A71-85355DE59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C0F8DA21-5D57-9EE4-F864-7B1BB1DF11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2 Marcador de contenido">
            <a:extLst>
              <a:ext uri="{FF2B5EF4-FFF2-40B4-BE49-F238E27FC236}">
                <a16:creationId xmlns:a16="http://schemas.microsoft.com/office/drawing/2014/main" id="{30203337-9D46-3BE6-9F13-CC87EABD2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288" y="2167646"/>
            <a:ext cx="8985507" cy="3955518"/>
          </a:xfrm>
        </p:spPr>
        <p:txBody>
          <a:bodyPr>
            <a:noAutofit/>
          </a:bodyPr>
          <a:lstStyle/>
          <a:p>
            <a:pPr marL="457200" indent="-457200" algn="just" defTabSz="914400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ca-E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Entrar a l’aplicació informàtica del CEEB (PLAYOFF) amb la vostra contrasenya i usuari habitual. </a:t>
            </a:r>
          </a:p>
          <a:p>
            <a:pPr marL="457200" indent="-457200" algn="just" defTabSz="914400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ca-E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Anar a la rodeta de </a:t>
            </a:r>
            <a:r>
              <a:rPr lang="ca-ES" sz="1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configuració</a:t>
            </a:r>
            <a:r>
              <a:rPr lang="ca-E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entrar a </a:t>
            </a:r>
            <a:r>
              <a:rPr lang="ca-ES" sz="1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Usuaris Responsables de club</a:t>
            </a:r>
            <a:r>
              <a:rPr lang="ca-E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ca-ES" sz="18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457200" indent="-457200" algn="just" defTabSz="914400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ca-E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Crear un usuari i una contrasenya </a:t>
            </a:r>
            <a:r>
              <a:rPr lang="ca-ES" sz="1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(Nou usuari).</a:t>
            </a:r>
          </a:p>
          <a:p>
            <a:pPr marL="457200" indent="-457200" algn="just" defTabSz="914400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ca-ES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ca-ES" sz="1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deixa </a:t>
            </a:r>
            <a:r>
              <a:rPr lang="ca-ES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donar d’alta </a:t>
            </a:r>
            <a:r>
              <a:rPr lang="ca-ES" sz="1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no s’està assignat a un equip.</a:t>
            </a:r>
            <a:endParaRPr lang="ca-ES" sz="18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1B626793-7679-81B3-3477-6DB91642892D}"/>
              </a:ext>
            </a:extLst>
          </p:cNvPr>
          <p:cNvSpPr txBox="1">
            <a:spLocks/>
          </p:cNvSpPr>
          <p:nvPr/>
        </p:nvSpPr>
        <p:spPr>
          <a:xfrm>
            <a:off x="577521" y="225744"/>
            <a:ext cx="9197274" cy="153250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CREACIÓ D’UN 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 DELEGAT/TÈCNIC/AUXILIAR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46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C7ABD54-A4E2-9A20-F058-F60F70FB3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EB1B491-7484-9F30-1278-12E4E62E9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D14885D-0C04-134D-6AB2-58C7FCF19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1B46D882-F2AE-723A-34C6-6C487ACCD4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55E2C4FC-E177-859B-9DF7-5EFE06FF8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DESCARR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EGAR L’ APP El Consell</a:t>
            </a:r>
            <a:endParaRPr lang="ca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BEA44D7C-8FA5-0523-1FFF-B96984B1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936" y="2740490"/>
            <a:ext cx="687968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Descarregar l’APP</a:t>
            </a:r>
            <a:r>
              <a:rPr lang="ca-ES" sz="18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El Consell, </a:t>
            </a: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gratuïta, als vostres telèfons mòbils.</a:t>
            </a:r>
          </a:p>
          <a:p>
            <a:endParaRPr lang="ca-ES" dirty="0"/>
          </a:p>
        </p:txBody>
      </p:sp>
      <p:pic>
        <p:nvPicPr>
          <p:cNvPr id="18" name="Imagen 1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D9D6F095-A281-ACE6-678D-4D3CF0EFED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8" r="439" b="65267"/>
          <a:stretch/>
        </p:blipFill>
        <p:spPr>
          <a:xfrm>
            <a:off x="4010025" y="3565692"/>
            <a:ext cx="3230460" cy="169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9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E96D-2FCA-068A-8F88-76DB8C009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AA9A784-C907-F1D7-8D78-3E959A0E4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30C7F64-B62E-4BCB-A012-CF1F1BF6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D11364C-D05E-E98D-0FB1-726AACD41B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775B4A72-F549-3D67-EE0C-E71FA2BCE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022BE98-C738-1EBF-25ED-9F937A1E8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869397"/>
            <a:ext cx="7886700" cy="1325563"/>
          </a:xfrm>
        </p:spPr>
        <p:txBody>
          <a:bodyPr>
            <a:normAutofit/>
          </a:bodyPr>
          <a:lstStyle/>
          <a:p>
            <a:r>
              <a:rPr lang="ca-E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D1686B-BE84-B04D-4F7D-307907787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2874080"/>
            <a:ext cx="547826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Entrar a l’APP com a 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RESPONSABLE D’EQUIP</a:t>
            </a:r>
            <a:r>
              <a:rPr lang="es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ca-ES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Introduir l’</a:t>
            </a: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 i contrasenya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 anteriorment. </a:t>
            </a:r>
            <a:endParaRPr lang="ca-ES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a-ES" dirty="0"/>
          </a:p>
        </p:txBody>
      </p:sp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9D65961-CA95-1561-C3C1-A5EF79288B7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0" b="57045"/>
          <a:stretch/>
        </p:blipFill>
        <p:spPr>
          <a:xfrm>
            <a:off x="2223631" y="3802756"/>
            <a:ext cx="2823697" cy="227530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CAC7CB-53CD-5892-37CC-93BBB31C85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" t="29723" r="7553" b="18482"/>
          <a:stretch>
            <a:fillRect/>
          </a:stretch>
        </p:blipFill>
        <p:spPr>
          <a:xfrm>
            <a:off x="2223632" y="191194"/>
            <a:ext cx="2823696" cy="368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09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E00E4-D8E3-6D19-FDA7-290AE8793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59B358B-27FC-9F6D-D6AA-9DA9E3A68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918D48A-D91D-D013-8163-B683906181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01D0DF2-4A42-0E10-0964-EBB367315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BC0CF808-F6EA-D0CE-E2EB-B194A5A1FD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D8F393-7DD0-22DC-B6D6-0473B14C4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115" y="1154630"/>
            <a:ext cx="574355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ENVIAR CONVOCATÒRIA</a:t>
            </a:r>
            <a:endParaRPr lang="ca-E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5E5F96-F446-0613-9735-8C755CED7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306" y="2897931"/>
            <a:ext cx="5095478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 entreu a l’APP podeu veure els propers partits dels equips que vosaltres esteu assignats. Entreu al partit.</a:t>
            </a:r>
            <a:endParaRPr lang="ca-ES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a-ES" dirty="0"/>
          </a:p>
        </p:txBody>
      </p:sp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C185E374-89D6-1C74-60BC-7A9AE7258C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4" b="7314"/>
          <a:stretch/>
        </p:blipFill>
        <p:spPr>
          <a:xfrm>
            <a:off x="599544" y="106212"/>
            <a:ext cx="3248174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33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D894E-DDEC-9135-3C26-1338B4822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F69669A-686C-A2B4-AAFE-151B7B957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A8951E0-D13F-7A0B-3D16-CFB4C588E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F118AE0-119B-855A-0E3A-8D37677DF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0D6DCA48-7642-2C3E-739C-8C87ED0CBD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95A8D2A-5F7C-B234-DB16-8BA3A4E25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510" y="590550"/>
            <a:ext cx="4231382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CONVOCATÒRIA</a:t>
            </a:r>
            <a:endParaRPr lang="ca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085A1F-C7AC-9A20-31B5-02407196B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0905" y="2506662"/>
            <a:ext cx="4807446" cy="4351338"/>
          </a:xfrm>
        </p:spPr>
        <p:txBody>
          <a:bodyPr/>
          <a:lstStyle/>
          <a:p>
            <a:pPr marL="0" indent="0" algn="just" defTabSz="914400">
              <a:lnSpc>
                <a:spcPct val="150000"/>
              </a:lnSpc>
              <a:spcAft>
                <a:spcPts val="600"/>
              </a:spcAft>
              <a:buNone/>
            </a:pP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aquesta pantalla </a:t>
            </a: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surten </a:t>
            </a: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tots els i les  jugadores, tècnics/</a:t>
            </a:r>
            <a:r>
              <a:rPr lang="ca-ES" sz="1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</a:t>
            </a: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a-E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auxiliars o delegats/des que teniu per convocar.</a:t>
            </a:r>
          </a:p>
          <a:p>
            <a:pPr marL="0" indent="0" algn="just" defTabSz="914400">
              <a:lnSpc>
                <a:spcPct val="150000"/>
              </a:lnSpc>
              <a:spcAft>
                <a:spcPts val="600"/>
              </a:spcAft>
              <a:buNone/>
            </a:pPr>
            <a:endParaRPr lang="ca-ES" dirty="0"/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93C6EE7-BCE0-2950-AD60-0601196DB0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" b="6796"/>
          <a:stretch/>
        </p:blipFill>
        <p:spPr>
          <a:xfrm>
            <a:off x="631668" y="150401"/>
            <a:ext cx="3248174" cy="598998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C372FAF-3EFD-48C0-E0C7-0C656F147B83}"/>
              </a:ext>
            </a:extLst>
          </p:cNvPr>
          <p:cNvSpPr txBox="1"/>
          <p:nvPr/>
        </p:nvSpPr>
        <p:spPr>
          <a:xfrm rot="19083275">
            <a:off x="263851" y="2809437"/>
            <a:ext cx="4396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MODIFICAR IMATGE</a:t>
            </a:r>
          </a:p>
        </p:txBody>
      </p:sp>
    </p:spTree>
    <p:extLst>
      <p:ext uri="{BB962C8B-B14F-4D97-AF65-F5344CB8AC3E}">
        <p14:creationId xmlns:p14="http://schemas.microsoft.com/office/powerpoint/2010/main" val="2552743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4C4B7-16F8-37CA-09A2-BDD6F6908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E82D4E1-7DE4-7119-3300-C29B1F5B5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7B5247A-320F-2620-793B-EB42E86C2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45C6B14-DD21-F932-9831-E177C5E62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52506C78-9E21-1B7C-30A9-F9FCC6633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12384B2-B4A2-A199-CE76-622E25B2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917" y="864140"/>
            <a:ext cx="4735438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DORSALS</a:t>
            </a:r>
            <a:endParaRPr lang="ca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3F5897-27A2-1FC2-0140-51FCD872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8917" y="2575925"/>
            <a:ext cx="4735438" cy="4351338"/>
          </a:xfrm>
        </p:spPr>
        <p:txBody>
          <a:bodyPr/>
          <a:lstStyle/>
          <a:p>
            <a:pPr marL="0" indent="0" algn="just" defTabSz="914400">
              <a:lnSpc>
                <a:spcPct val="150000"/>
              </a:lnSpc>
              <a:spcAft>
                <a:spcPts val="600"/>
              </a:spcAft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aquesta pantalla s’ha de posar el dorsal dels jugadors/es. Aquest dorsal quedarà inscrit pels pròxims partits.</a:t>
            </a:r>
            <a:endParaRPr lang="ca-ES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gen 3" descr="Interfaz de usuario gráfica, Aplicación, Word&#10;&#10;Descripción generada automáticamente">
            <a:extLst>
              <a:ext uri="{FF2B5EF4-FFF2-40B4-BE49-F238E27FC236}">
                <a16:creationId xmlns:a16="http://schemas.microsoft.com/office/drawing/2014/main" id="{14E046CE-690C-AFD2-8515-69E8F21768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54589"/>
          <a:stretch/>
        </p:blipFill>
        <p:spPr>
          <a:xfrm>
            <a:off x="744536" y="1792098"/>
            <a:ext cx="3248174" cy="280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6F9D-2B67-F9F7-FF1F-52FE4AE31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B817818-9FB3-B648-77E5-D11F216B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6CD1AE2-972B-4AC6-8820-5094BAB25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17CC106-A4CE-7933-5963-E07926EA5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4405BF23-89B6-D7BA-91AD-2C5CC6938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C36D9E7-8B0D-4897-6E33-B36BA3843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5650" y="1279060"/>
            <a:ext cx="4807446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CONVOCATÒRIA ENVIADA</a:t>
            </a:r>
            <a:endParaRPr lang="ca-E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C80D62-F378-0367-3E7A-3235654A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5650" y="3146854"/>
            <a:ext cx="4807446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s’entra dins de la convocatòria enviada, es pot modificar. 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0494DF3-F2AB-B0BB-D04F-EFF5E557BA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8" b="7052"/>
          <a:stretch/>
        </p:blipFill>
        <p:spPr>
          <a:xfrm>
            <a:off x="599544" y="118736"/>
            <a:ext cx="3248174" cy="60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3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9C11E-FAB4-8A52-59C4-77A69F085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57D5B7B-354B-C862-A5C8-E24D626AE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96658C5-A813-1B2A-5C28-605BB406E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5" y="367418"/>
            <a:ext cx="1439834" cy="157442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927B5B8-91E4-DBEE-BD99-9E18CB159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599" y="6328221"/>
            <a:ext cx="2812549" cy="324722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010BA18C-7A3F-53C4-A469-A968941902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05" y="6203649"/>
            <a:ext cx="1754326" cy="449294"/>
          </a:xfrm>
          <a:prstGeom prst="rect">
            <a:avLst/>
          </a:prstGeom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23B8062-F91A-E56F-E75F-DF8FCB960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4557" y="2076958"/>
            <a:ext cx="4519414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a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aquesta pantalla es pot veure els jugadors/es i cos tècnic convocats. Entrant a la rodona amb tres puntets es pot modificar/eliminar les convocatòries anteriorment creades.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3" name="Título 7">
            <a:extLst>
              <a:ext uri="{FF2B5EF4-FFF2-40B4-BE49-F238E27FC236}">
                <a16:creationId xmlns:a16="http://schemas.microsoft.com/office/drawing/2014/main" id="{FEB8B463-E9F5-125A-62A2-967AFD4C4D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4557" y="413074"/>
            <a:ext cx="444740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RESUM ALINEACIÓ</a:t>
            </a:r>
            <a:endParaRPr lang="en-US" sz="2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62131B6-D694-E906-84FA-BB399F6825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4" b="26574"/>
          <a:stretch/>
        </p:blipFill>
        <p:spPr>
          <a:xfrm>
            <a:off x="849933" y="1020741"/>
            <a:ext cx="3244691" cy="46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69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378</Words>
  <Application>Microsoft Office PowerPoint</Application>
  <PresentationFormat>Panorámica</PresentationFormat>
  <Paragraphs>30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 Light</vt:lpstr>
      <vt:lpstr>Courier New</vt:lpstr>
      <vt:lpstr>Tahoma</vt:lpstr>
      <vt:lpstr>Tema de Office</vt:lpstr>
      <vt:lpstr>App CONVOCATÒRIA ALS PARTITS  ENTITATS CEEB  AQUEST DOCUMENT ESTÀ SUPEDITAT A CANVIS DEGUTS A MODIFICACIONS QUE ENCARA S’ESTAN FENT A L’APP</vt:lpstr>
      <vt:lpstr>Presentación de PowerPoint</vt:lpstr>
      <vt:lpstr>DESCARREGAR L’ APP El Consell</vt:lpstr>
      <vt:lpstr>APP</vt:lpstr>
      <vt:lpstr>ENVIAR CONVOCATÒRIA</vt:lpstr>
      <vt:lpstr>CONVOCATÒRIA</vt:lpstr>
      <vt:lpstr>DORSALS</vt:lpstr>
      <vt:lpstr>CONVOCATÒRIA ENVIADA</vt:lpstr>
      <vt:lpstr>RESUM ALINEACIÓ</vt:lpstr>
      <vt:lpstr>LLICÈNCIES ACTUALS A L’EQUIP</vt:lpstr>
      <vt:lpstr>ACTA DEL PARTIT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Puig</dc:creator>
  <cp:lastModifiedBy>Roger Puig</cp:lastModifiedBy>
  <cp:revision>1</cp:revision>
  <dcterms:created xsi:type="dcterms:W3CDTF">2026-07-10T08:20:06Z</dcterms:created>
  <dcterms:modified xsi:type="dcterms:W3CDTF">2026-07-10T08:40:07Z</dcterms:modified>
</cp:coreProperties>
</file>